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8"/>
  </p:notesMasterIdLst>
  <p:sldIdLst>
    <p:sldId id="342" r:id="rId3"/>
    <p:sldId id="343" r:id="rId4"/>
    <p:sldId id="353" r:id="rId5"/>
    <p:sldId id="354" r:id="rId6"/>
    <p:sldId id="35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5000" autoAdjust="0"/>
  </p:normalViewPr>
  <p:slideViewPr>
    <p:cSldViewPr snapToGrid="0" showGuides="1">
      <p:cViewPr varScale="1">
        <p:scale>
          <a:sx n="75" d="100"/>
          <a:sy n="75" d="100"/>
        </p:scale>
        <p:origin x="19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1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143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00573" y="1376113"/>
            <a:ext cx="47771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Calibri Light" panose="020F0302020204030204" pitchFamily="34" charset="0"/>
                <a:cs typeface="Calibri Light" panose="020F0302020204030204" pitchFamily="34" charset="0"/>
              </a:rPr>
              <a:t>Call Scheduler</a:t>
            </a:r>
            <a:endParaRPr lang="ko-KR" altLang="en-US" sz="6000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7138220" y="465845"/>
            <a:ext cx="45505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pPr algn="r"/>
            <a:r>
              <a:rPr lang="he-IL" altLang="ko-KR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מדריך למשתמש:</a:t>
            </a:r>
            <a:endParaRPr lang="ko-KR" altLang="en-US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F6C5D-E950-A346-96FF-662B44F465AD}"/>
              </a:ext>
            </a:extLst>
          </p:cNvPr>
          <p:cNvSpPr txBox="1"/>
          <p:nvPr/>
        </p:nvSpPr>
        <p:spPr>
          <a:xfrm>
            <a:off x="4425696" y="1225296"/>
            <a:ext cx="6967728" cy="659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תחילה יש לאשר לאפליקציה הרשאות לבצע שיחת טלפון.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r>
              <a:rPr lang="he-IL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כדי להוסיף איש קשר: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יש להכניס שם איש קשר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להכניס מספר טלפון תקין (רק מספרים).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שעות זמינות של איש הקשר.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במידה ואחד מהפרטים האלו אינו תקין איש הקשר לא יתווסף לרשימה.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אין אפשרות להכניס שמות זהים של אנשי קשר.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r>
              <a:rPr lang="he-IL" b="1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כדי לתזמן שיחה: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יש לעבור לעמוד ה״</a:t>
            </a:r>
            <a:r>
              <a:rPr lang="en-US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״</a:t>
            </a:r>
            <a:r>
              <a:rPr lang="en-US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בעזרת הכפתור.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לבחור איש קשר מהרשימה.</a:t>
            </a:r>
          </a:p>
          <a:p>
            <a:pPr marL="285750" indent="-285750" algn="r" defTabSz="914400" rtl="1" eaLnBrk="1" latinLnBrk="0" hangingPunct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להכניס את הזמן הרצוי.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במידה והזמן הנבחר אינו תואם את זמינות איש הקשר לפי טווח הזמנים שנבחר קודם לכן, לא יהיה אפשר ללחוץ על כפתור </a:t>
            </a:r>
            <a:r>
              <a:rPr lang="en-US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  <a:r>
              <a:rPr lang="he-IL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 שמתזמן את השיחה.</a:t>
            </a:r>
          </a:p>
          <a:p>
            <a:pPr algn="r" defTabSz="914400" rtl="1" eaLnBrk="1" latinLnBrk="0" hangingPunct="1">
              <a:lnSpc>
                <a:spcPct val="150000"/>
              </a:lnSpc>
            </a:pPr>
            <a:endParaRPr lang="he-IL" sz="1600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defTabSz="914400" rtl="1" eaLnBrk="1" latinLnBrk="0" hangingPunct="1">
              <a:lnSpc>
                <a:spcPct val="150000"/>
              </a:lnSpc>
            </a:pPr>
            <a:endParaRPr lang="he-IL" sz="1600" b="1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1880FE0-5735-CC41-8C1B-10D435572129}"/>
              </a:ext>
            </a:extLst>
          </p:cNvPr>
          <p:cNvSpPr txBox="1"/>
          <p:nvPr/>
        </p:nvSpPr>
        <p:spPr>
          <a:xfrm>
            <a:off x="5825068" y="465845"/>
            <a:ext cx="58637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pPr marL="0" algn="r" defTabSz="914400" rtl="1" eaLnBrk="1" latinLnBrk="0" hangingPunct="1"/>
            <a:r>
              <a:rPr lang="en-US" altLang="ko-KR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Application Diagram</a:t>
            </a:r>
            <a:r>
              <a:rPr lang="he-IL" altLang="ko-KR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5712248-8569-A045-A14C-0C85BC7E6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" t="11605" r="22525" b="32099"/>
          <a:stretch/>
        </p:blipFill>
        <p:spPr>
          <a:xfrm>
            <a:off x="3114917" y="1498599"/>
            <a:ext cx="8573875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5F55F6-0F7E-5141-8336-219FCF078B43}"/>
              </a:ext>
            </a:extLst>
          </p:cNvPr>
          <p:cNvSpPr txBox="1"/>
          <p:nvPr/>
        </p:nvSpPr>
        <p:spPr>
          <a:xfrm>
            <a:off x="7138220" y="465845"/>
            <a:ext cx="45505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  <a:cs typeface="Arial" pitchFamily="34" charset="0"/>
              </a:defRPr>
            </a:lvl1pPr>
          </a:lstStyle>
          <a:p>
            <a:pPr marL="0" algn="r" defTabSz="914400" rtl="0" eaLnBrk="1" latinLnBrk="0" hangingPunct="1"/>
            <a:r>
              <a:rPr lang="he-IL" altLang="ko-KR" dirty="0">
                <a:gradFill flip="none" rotWithShape="1">
                  <a:gsLst>
                    <a:gs pos="0">
                      <a:schemeClr val="accent1"/>
                    </a:gs>
                    <a:gs pos="70000">
                      <a:schemeClr val="accent3"/>
                    </a:gs>
                    <a:gs pos="35000">
                      <a:schemeClr val="accent2"/>
                    </a:gs>
                    <a:gs pos="100000">
                      <a:schemeClr val="accent4"/>
                    </a:gs>
                  </a:gsLst>
                  <a:lin ang="1080000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סרטון הדגמה:</a:t>
            </a:r>
            <a:endParaRPr lang="ko-KR" altLang="en-US" dirty="0">
              <a:gradFill flip="none" rotWithShape="1">
                <a:gsLst>
                  <a:gs pos="0">
                    <a:schemeClr val="accent1"/>
                  </a:gs>
                  <a:gs pos="70000">
                    <a:schemeClr val="accent3"/>
                  </a:gs>
                  <a:gs pos="35000">
                    <a:schemeClr val="accent2"/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5FFC7-3BD3-ED4D-925A-8DEA86E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57" y="743918"/>
            <a:ext cx="3853543" cy="5648237"/>
          </a:xfrm>
          <a:prstGeom prst="rect">
            <a:avLst/>
          </a:prstGeom>
        </p:spPr>
      </p:pic>
      <p:pic>
        <p:nvPicPr>
          <p:cNvPr id="6" name="zoom_myapp0.mp4" descr="zoom_myapp0.mp4">
            <a:hlinkClick r:id="" action="ppaction://media"/>
            <a:extLst>
              <a:ext uri="{FF2B5EF4-FFF2-40B4-BE49-F238E27FC236}">
                <a16:creationId xmlns:a16="http://schemas.microsoft.com/office/drawing/2014/main" id="{4BDD3A28-171A-3D42-B9E7-EC4F3FE96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31" t="10830" r="44322" b="23151"/>
          <a:stretch/>
        </p:blipFill>
        <p:spPr>
          <a:xfrm>
            <a:off x="5160722" y="1296842"/>
            <a:ext cx="2358871" cy="4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5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E0290C-03A9-4949-A379-CCC9015A54A7}"/>
              </a:ext>
            </a:extLst>
          </p:cNvPr>
          <p:cNvGrpSpPr/>
          <p:nvPr/>
        </p:nvGrpSpPr>
        <p:grpSpPr>
          <a:xfrm>
            <a:off x="1" y="2800284"/>
            <a:ext cx="12191999" cy="1288210"/>
            <a:chOff x="1" y="4205331"/>
            <a:chExt cx="12191999" cy="12882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205331"/>
              <a:ext cx="12191999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Dor</a:t>
              </a:r>
              <a:r>
                <a:rPr lang="en-US" altLang="ko-KR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28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Hazout</a:t>
              </a:r>
              <a:endParaRPr lang="en-US" altLang="ko-KR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en-US" altLang="ko-KR" sz="28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Rotem</a:t>
              </a:r>
              <a:r>
                <a:rPr lang="en-US" altLang="ko-KR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28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Reshef</a:t>
              </a:r>
              <a:r>
                <a:rPr lang="en-US" altLang="ko-KR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28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Goldshtien</a:t>
              </a:r>
              <a:endParaRPr lang="ko-KR" altLang="en-US" sz="2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51" y="5113885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Call Scheduler</a:t>
              </a:r>
              <a:endParaRPr lang="ko-KR" altLang="en-US" sz="1867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9567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124</Words>
  <Application>Microsoft Macintosh PowerPoint</Application>
  <PresentationFormat>Widescreen</PresentationFormat>
  <Paragraphs>21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Dor Hazout</cp:lastModifiedBy>
  <cp:revision>59</cp:revision>
  <dcterms:created xsi:type="dcterms:W3CDTF">2020-01-20T05:08:25Z</dcterms:created>
  <dcterms:modified xsi:type="dcterms:W3CDTF">2020-11-28T13:10:34Z</dcterms:modified>
</cp:coreProperties>
</file>